
<file path=[Content_Types].xml><?xml version="1.0" encoding="utf-8"?>
<Types xmlns="http://schemas.openxmlformats.org/package/2006/content-types"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Default Extension="png" ContentType="image/png"/>
  <Override PartName="/ppt/slideMasters/slideMaster1.xml" ContentType="application/vnd.openxmlformats-officedocument.presentationml.slideMaster+xml"/>
  <Override PartName="/ppt/presProps.xml" ContentType="application/vnd.openxmlformats-officedocument.presentationml.presProps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s/slide1.xml" ContentType="application/vnd.openxmlformats-officedocument.presentationml.slide+xml"/>
  <Override PartName="/ppt/theme/theme1.xml" ContentType="application/vnd.openxmlformats-officedocument.theme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Layouts/slideLayout1.xml" ContentType="application/vnd.openxmlformats-officedocument.presentationml.slideLayout+xml"/>
  <Override PartName="/docProps/app.xml" ContentType="application/vnd.openxmlformats-officedocument.extended-properties+xml"/>
  <Override PartName="/ppt/tableStyles.xml" ContentType="application/vnd.openxmlformats-officedocument.presentationml.tableStyles+xml"/>
  <Override PartName="/ppt/slideLayouts/slideLayout11.xml" ContentType="application/vnd.openxmlformats-officedocument.presentationml.slideLayout+xml"/>
  <Override PartName="/ppt/slideLayouts/slideLayout10.xml" ContentType="application/vnd.openxmlformats-officedocument.presentationml.slideLayout+xml"/>
  <Override PartName="/ppt/viewProps.xml" ContentType="application/vnd.openxmlformats-officedocument.presentationml.viewProps+xml"/>
  <Override PartName="/ppt/slideLayouts/slideLayout9.xml" ContentType="application/vnd.openxmlformats-officedocument.presentationml.slideLayout+xml"/>
  <Override PartName="/docProps/core.xml" ContentType="application/vnd.openxmlformats-package.core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/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showOutlineIcons="0">
    <p:restoredLeft sz="15620"/>
    <p:restoredTop sz="94660"/>
  </p:normalViewPr>
  <p:slideViewPr>
    <p:cSldViewPr>
      <p:cViewPr varScale="1">
        <p:scale>
          <a:sx n="83" d="100"/>
          <a:sy n="83" d="100"/>
        </p:scale>
        <p:origin x="-498" y="-78"/>
      </p:cViewPr>
      <p:guideLst>
        <p:guide orient="horz" pos="2160"/>
        <p:guide pos="2880"/>
      </p:guideLst>
    </p:cSldViewPr>
  </p:slideViewPr>
  <p:notesTextViewPr>
    <p:cViewPr>
      <p:scale>
        <a:sx n="100" d="100"/>
        <a:sy n="100" d="100"/>
      </p:scale>
      <p:origin x="0" y="0"/>
    </p:cViewPr>
  </p:notesTextViewPr>
  <p:gridSpacing cx="78028800" cy="78028800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2130425"/>
            <a:ext cx="7772400" cy="1470025"/>
          </a:xfrm>
        </p:spPr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3886200"/>
            <a:ext cx="6400800" cy="1752600"/>
          </a:xfrm>
        </p:spPr>
        <p:txBody>
          <a:bodyPr/>
          <a:lstStyle>
            <a:lvl1pPr marL="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smtClean="0"/>
              <a:t>Click to edit Master subtitle style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7646FA-D56A-4609-944E-9FC443E0B2D5}" type="datetimeFigureOut">
              <a:rPr lang="en-US" smtClean="0"/>
              <a:t>8/17/2008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9A173D-D9B4-492B-9173-B8D3D140569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7646FA-D56A-4609-944E-9FC443E0B2D5}" type="datetimeFigureOut">
              <a:rPr lang="en-US" smtClean="0"/>
              <a:t>8/17/2008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9A173D-D9B4-492B-9173-B8D3D140569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722313" y="4406900"/>
            <a:ext cx="7772400" cy="1362075"/>
          </a:xfrm>
        </p:spPr>
        <p:txBody>
          <a:bodyPr anchor="t"/>
          <a:lstStyle>
            <a:lvl1pPr algn="l">
              <a:defRPr sz="4000" b="1" cap="all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22313" y="2906713"/>
            <a:ext cx="7772400" cy="1500187"/>
          </a:xfrm>
        </p:spPr>
        <p:txBody>
          <a:bodyPr anchor="b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7646FA-D56A-4609-944E-9FC443E0B2D5}" type="datetimeFigureOut">
              <a:rPr lang="en-US" smtClean="0"/>
              <a:t>8/17/2008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9A173D-D9B4-492B-9173-B8D3D140569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57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800"/>
            </a:lvl1pPr>
            <a:lvl2pPr>
              <a:defRPr sz="2400"/>
            </a:lvl2pPr>
            <a:lvl3pPr>
              <a:defRPr sz="2000"/>
            </a:lvl3pPr>
            <a:lvl4pPr>
              <a:defRPr sz="1800"/>
            </a:lvl4pPr>
            <a:lvl5pPr>
              <a:defRPr sz="1800"/>
            </a:lvl5pPr>
            <a:lvl6pPr>
              <a:defRPr sz="1800"/>
            </a:lvl6pPr>
            <a:lvl7pPr>
              <a:defRPr sz="1800"/>
            </a:lvl7pPr>
            <a:lvl8pPr>
              <a:defRPr sz="1800"/>
            </a:lvl8pPr>
            <a:lvl9pPr>
              <a:defRPr sz="18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7646FA-D56A-4609-944E-9FC443E0B2D5}" type="datetimeFigureOut">
              <a:rPr lang="en-US" smtClean="0"/>
              <a:t>8/17/2008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9A173D-D9B4-492B-9173-B8D3D140569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535113"/>
            <a:ext cx="4040188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57200" y="2174875"/>
            <a:ext cx="4040188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5025" y="1535113"/>
            <a:ext cx="4041775" cy="63976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025" y="2174875"/>
            <a:ext cx="4041775" cy="3951288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7646FA-D56A-4609-944E-9FC443E0B2D5}" type="datetimeFigureOut">
              <a:rPr lang="en-US" smtClean="0"/>
              <a:t>8/17/2008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9A173D-D9B4-492B-9173-B8D3D140569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7646FA-D56A-4609-944E-9FC443E0B2D5}" type="datetimeFigureOut">
              <a:rPr lang="en-US" smtClean="0"/>
              <a:t>8/17/2008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9A173D-D9B4-492B-9173-B8D3D140569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7646FA-D56A-4609-944E-9FC443E0B2D5}" type="datetimeFigureOut">
              <a:rPr lang="en-US" smtClean="0"/>
              <a:t>8/17/2008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9A173D-D9B4-492B-9173-B8D3D140569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273050"/>
            <a:ext cx="3008313" cy="1162050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3575050" y="273050"/>
            <a:ext cx="5111750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57200" y="1435100"/>
            <a:ext cx="3008313" cy="4691063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7646FA-D56A-4609-944E-9FC443E0B2D5}" type="datetimeFigureOut">
              <a:rPr lang="en-US" smtClean="0"/>
              <a:t>8/17/2008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9A173D-D9B4-492B-9173-B8D3D140569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792288" y="4800600"/>
            <a:ext cx="5486400" cy="566738"/>
          </a:xfrm>
        </p:spPr>
        <p:txBody>
          <a:bodyPr anchor="b"/>
          <a:lstStyle>
            <a:lvl1pPr algn="l">
              <a:defRPr sz="2000" b="1"/>
            </a:lvl1pPr>
          </a:lstStyle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792288" y="612775"/>
            <a:ext cx="5486400" cy="4114800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792288" y="5367338"/>
            <a:ext cx="5486400" cy="804862"/>
          </a:xfrm>
        </p:spPr>
        <p:txBody>
          <a:bodyPr/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7646FA-D56A-4609-944E-9FC443E0B2D5}" type="datetimeFigureOut">
              <a:rPr lang="en-US" smtClean="0"/>
              <a:t>8/17/2008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9A173D-D9B4-492B-9173-B8D3D140569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7646FA-D56A-4609-944E-9FC443E0B2D5}" type="datetimeFigureOut">
              <a:rPr lang="en-US" smtClean="0"/>
              <a:t>8/17/2008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9A173D-D9B4-492B-9173-B8D3D140569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57646FA-D56A-4609-944E-9FC443E0B2D5}" type="datetimeFigureOut">
              <a:rPr lang="en-US" smtClean="0"/>
              <a:t>8/17/2008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239A173D-D9B4-492B-9173-B8D3D1405694}" type="slidenum">
              <a:rPr lang="en-US" smtClean="0"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74638"/>
            <a:ext cx="8229600" cy="11430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 smtClean="0"/>
              <a:t>Click to edit Master title style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8229600" cy="4525963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57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557646FA-D56A-4609-944E-9FC443E0B2D5}" type="datetimeFigureOut">
              <a:rPr lang="en-US" smtClean="0"/>
              <a:t>8/17/2008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3124200" y="6356350"/>
            <a:ext cx="2895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6553200" y="6356350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239A173D-D9B4-492B-9173-B8D3D1405694}" type="slidenum">
              <a:rPr lang="en-US" smtClean="0"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ctr" defTabSz="914400" rtl="0" eaLnBrk="1" latinLnBrk="0" hangingPunct="1"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342900" indent="-342900" algn="l" defTabSz="914400" rtl="0" eaLnBrk="1" latinLnBrk="0" hangingPunct="1">
        <a:spcBef>
          <a:spcPct val="20000"/>
        </a:spcBef>
        <a:buFont typeface="Arial" pitchFamily="34" charset="0"/>
        <a:buChar char="•"/>
        <a:defRPr sz="3200" kern="1200">
          <a:solidFill>
            <a:schemeClr val="tx1"/>
          </a:solidFill>
          <a:latin typeface="+mn-lt"/>
          <a:ea typeface="+mn-ea"/>
          <a:cs typeface="+mn-cs"/>
        </a:defRPr>
      </a:lvl1pPr>
      <a:lvl2pPr marL="742950" indent="-285750" algn="l" defTabSz="914400" rtl="0" eaLnBrk="1" latinLnBrk="0" hangingPunct="1">
        <a:spcBef>
          <a:spcPct val="20000"/>
        </a:spcBef>
        <a:buFont typeface="Arial" pitchFamily="34" charset="0"/>
        <a:buChar char="–"/>
        <a:defRPr sz="28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spcBef>
          <a:spcPct val="20000"/>
        </a:spcBef>
        <a:buFont typeface="Arial" pitchFamily="34" charset="0"/>
        <a:buChar char="–"/>
        <a:defRPr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spcBef>
          <a:spcPct val="20000"/>
        </a:spcBef>
        <a:buFont typeface="Arial" pitchFamily="34" charset="0"/>
        <a:buChar char="»"/>
        <a:defRPr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/>
          </a:p>
        </p:txBody>
      </p:sp>
      <p:pic>
        <p:nvPicPr>
          <p:cNvPr id="1026" name="Picture 2"/>
          <p:cNvPicPr>
            <a:picLocks noChangeAspect="1" noChangeArrowheads="1"/>
          </p:cNvPicPr>
          <p:nvPr/>
        </p:nvPicPr>
        <p:blipFill>
          <a:blip r:embed="rId2"/>
          <a:srcRect/>
          <a:stretch>
            <a:fillRect/>
          </a:stretch>
        </p:blipFill>
        <p:spPr bwMode="auto">
          <a:xfrm>
            <a:off x="762000" y="685800"/>
            <a:ext cx="7620000" cy="5162550"/>
          </a:xfrm>
          <a:prstGeom prst="rect">
            <a:avLst/>
          </a:prstGeom>
          <a:noFill/>
          <a:ln w="9525">
            <a:noFill/>
            <a:miter lim="800000"/>
            <a:headEnd/>
            <a:tailEnd/>
          </a:ln>
          <a:effectLst/>
        </p:spPr>
      </p:pic>
    </p:spTree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Urban">
      <a:dk1>
        <a:sysClr val="windowText" lastClr="000000"/>
      </a:dk1>
      <a:lt1>
        <a:sysClr val="window" lastClr="FFFFFF"/>
      </a:lt1>
      <a:dk2>
        <a:srgbClr val="424456"/>
      </a:dk2>
      <a:lt2>
        <a:srgbClr val="DEDEDE"/>
      </a:lt2>
      <a:accent1>
        <a:srgbClr val="53548A"/>
      </a:accent1>
      <a:accent2>
        <a:srgbClr val="438086"/>
      </a:accent2>
      <a:accent3>
        <a:srgbClr val="A04DA3"/>
      </a:accent3>
      <a:accent4>
        <a:srgbClr val="C4652D"/>
      </a:accent4>
      <a:accent5>
        <a:srgbClr val="8B5D3D"/>
      </a:accent5>
      <a:accent6>
        <a:srgbClr val="5C92B5"/>
      </a:accent6>
      <a:hlink>
        <a:srgbClr val="67AFBD"/>
      </a:hlink>
      <a:folHlink>
        <a:srgbClr val="C2A874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13</TotalTime>
  <Words>0</Words>
  <Application>Microsoft Office PowerPoint</Application>
  <PresentationFormat>On-screen Show (4:3)</PresentationFormat>
  <Paragraphs>0</Paragraphs>
  <Slides>1</Slides>
  <Notes>0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1</vt:i4>
      </vt:variant>
    </vt:vector>
  </HeadingPairs>
  <TitlesOfParts>
    <vt:vector size="2" baseType="lpstr">
      <vt:lpstr>Office Theme</vt:lpstr>
      <vt:lpstr>Slide 1</vt:lpstr>
    </vt:vector>
  </TitlesOfParts>
  <Company>Weldre9</Company>
  <LinksUpToDate>false</LinksUpToDate>
  <SharedDoc>false</SharedDoc>
  <HyperlinksChanged>false</HyperlinksChanged>
  <AppVersion>12.0000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Slide 1</dc:title>
  <dc:creator>pburkhard</dc:creator>
  <cp:lastModifiedBy>pburkhard</cp:lastModifiedBy>
  <cp:revision>2</cp:revision>
  <dcterms:created xsi:type="dcterms:W3CDTF">2008-08-17T21:18:24Z</dcterms:created>
  <dcterms:modified xsi:type="dcterms:W3CDTF">2008-08-17T21:31:31Z</dcterms:modified>
</cp:coreProperties>
</file>