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294" r:id="rId3"/>
    <p:sldId id="300" r:id="rId4"/>
    <p:sldId id="296" r:id="rId5"/>
    <p:sldId id="301" r:id="rId6"/>
    <p:sldId id="295" r:id="rId7"/>
    <p:sldId id="302" r:id="rId8"/>
    <p:sldId id="298" r:id="rId9"/>
    <p:sldId id="303" r:id="rId10"/>
    <p:sldId id="305" r:id="rId11"/>
    <p:sldId id="304" r:id="rId12"/>
    <p:sldId id="299" r:id="rId13"/>
    <p:sldId id="306" r:id="rId14"/>
    <p:sldId id="297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5" autoAdjust="0"/>
    <p:restoredTop sz="94656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AF5B13-7A59-4959-BFC0-FB852895E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39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88E59E-2957-4151-8E2A-190AA5F9A650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53D62A-29E3-4466-A955-60ACED43975F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7F46BF-18E7-4750-A4CF-BBEF207BB87A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4F51E-A1D5-4FAA-B419-E3900D4B64D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AEEA38-D13D-4ABA-B3BA-8EA7C666D8D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9350C2-67F3-4B1C-81E7-D2F430473F67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B9A63E-FC22-491A-BF6C-895F1EDA0D8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E4B4-DA90-456B-B1D5-43506C6A6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70772"/>
      </p:ext>
    </p:extLst>
  </p:cSld>
  <p:clrMapOvr>
    <a:masterClrMapping/>
  </p:clrMapOvr>
  <p:transition spd="med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3E40-A5B0-432D-A1EE-959D150EB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26106"/>
      </p:ext>
    </p:extLst>
  </p:cSld>
  <p:clrMapOvr>
    <a:masterClrMapping/>
  </p:clrMapOvr>
  <p:transition spd="med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1589B-95D3-4AFC-8FAB-792D3E47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49365"/>
      </p:ext>
    </p:extLst>
  </p:cSld>
  <p:clrMapOvr>
    <a:masterClrMapping/>
  </p:clrMapOvr>
  <p:transition spd="med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0AB15-07A1-4ABD-B417-606B597A6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52209"/>
      </p:ext>
    </p:extLst>
  </p:cSld>
  <p:clrMapOvr>
    <a:masterClrMapping/>
  </p:clrMapOvr>
  <p:transition spd="med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80753-4A22-4B10-AADA-03DAB3AAE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70114"/>
      </p:ext>
    </p:extLst>
  </p:cSld>
  <p:clrMapOvr>
    <a:masterClrMapping/>
  </p:clrMapOvr>
  <p:transition spd="med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1770-00E0-4508-AD17-B714AA88A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1950"/>
      </p:ext>
    </p:extLst>
  </p:cSld>
  <p:clrMapOvr>
    <a:masterClrMapping/>
  </p:clrMapOvr>
  <p:transition spd="med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C07E-7606-4E3F-83F7-969BD4A78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5815"/>
      </p:ext>
    </p:extLst>
  </p:cSld>
  <p:clrMapOvr>
    <a:masterClrMapping/>
  </p:clrMapOvr>
  <p:transition spd="med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ECD3E-0E18-4D7A-8573-6E037E6C3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37229"/>
      </p:ext>
    </p:extLst>
  </p:cSld>
  <p:clrMapOvr>
    <a:masterClrMapping/>
  </p:clrMapOvr>
  <p:transition spd="med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EC96-42AD-4538-9AD8-EAAB69E4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22474"/>
      </p:ext>
    </p:extLst>
  </p:cSld>
  <p:clrMapOvr>
    <a:masterClrMapping/>
  </p:clrMapOvr>
  <p:transition spd="med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AD2AA-7B20-418F-B58A-785CFD407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10215"/>
      </p:ext>
    </p:extLst>
  </p:cSld>
  <p:clrMapOvr>
    <a:masterClrMapping/>
  </p:clrMapOvr>
  <p:transition spd="med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55CD2-FA11-48E8-9E6F-D512E5F53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9441"/>
      </p:ext>
    </p:extLst>
  </p:cSld>
  <p:clrMapOvr>
    <a:masterClrMapping/>
  </p:clrMapOvr>
  <p:transition spd="med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2259-EE56-4F9A-B630-01E15C270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521"/>
      </p:ext>
    </p:extLst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5C9D01-533D-43AC-AE98-427BB2BD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2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6 Basic Principles of Good Logo Design</a:t>
            </a:r>
          </a:p>
        </p:txBody>
      </p:sp>
      <p:sp>
        <p:nvSpPr>
          <p:cNvPr id="2051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med" advClick="0" advTm="2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ILLEGIBLE_LOG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315200" cy="4194175"/>
          </a:xfrm>
          <a:noFill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019800" y="61722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Logo is too hard to read.</a:t>
            </a:r>
          </a:p>
        </p:txBody>
      </p:sp>
    </p:spTree>
  </p:cSld>
  <p:clrMapOvr>
    <a:masterClrMapping/>
  </p:clrMapOvr>
  <p:transition spd="med" advClick="0" advTm="2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The 6 Elements of Good Logo Design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Simple:  Good logos are clean, uncluttered and easy to recognize.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Proportional:  Width=Height, The Logo should function on a business card or a billboard.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Small Color Palette:  Most famous logos use less than 3 colors.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Legible Fonts:  Distinctive, but easy to read, letters.</a:t>
            </a:r>
          </a:p>
          <a:p>
            <a:pPr eaLnBrk="1" hangingPunct="1">
              <a:lnSpc>
                <a:spcPct val="90000"/>
              </a:lnSpc>
            </a:pPr>
            <a:endParaRPr lang="en-US" sz="1400" i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400" i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400" i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400" i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400" i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i="1" smtClean="0">
                <a:solidFill>
                  <a:schemeClr val="bg1"/>
                </a:solidFill>
              </a:rPr>
              <a:t>Information from Critical Elements of an Effective Logo Design by Jeff Kear.</a:t>
            </a:r>
            <a:r>
              <a:rPr lang="en-US" sz="14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apple_ranch_log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5" y="274638"/>
            <a:ext cx="4756150" cy="5851525"/>
          </a:xfrm>
          <a:noFill/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400800" y="60960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Logo is not unique.</a:t>
            </a:r>
          </a:p>
        </p:txBody>
      </p:sp>
    </p:spTree>
  </p:cSld>
  <p:clrMapOvr>
    <a:masterClrMapping/>
  </p:clrMapOvr>
  <p:transition spd="med" advClick="0" advTm="2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The 6 Elements of Good Logo Design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Simple:  Good logos are clean, uncluttered and easy to recognize.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Proportional:  Width=Height, The Logo should function on a business card or a billboard.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Small Color Palette:  Most famous logos use less than 3 colors.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Legible Fonts:  Distinctive, but easy to read, letters.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Original:  Uniquely identifiable and ownable.</a:t>
            </a:r>
          </a:p>
          <a:p>
            <a:pPr eaLnBrk="1" hangingPunct="1">
              <a:lnSpc>
                <a:spcPct val="90000"/>
              </a:lnSpc>
            </a:pPr>
            <a:endParaRPr lang="en-US" sz="1400" i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i="1" smtClean="0">
                <a:solidFill>
                  <a:schemeClr val="bg1"/>
                </a:solidFill>
              </a:rPr>
              <a:t>Information from Critical Elements of an Effective Logo Design by Jeff Kear.</a:t>
            </a:r>
            <a:r>
              <a:rPr lang="en-US" sz="14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no_personality_log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838200"/>
            <a:ext cx="5851525" cy="5851525"/>
          </a:xfrm>
          <a:noFill/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019800" y="63246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Logo has no identity.</a:t>
            </a:r>
          </a:p>
        </p:txBody>
      </p:sp>
    </p:spTree>
  </p:cSld>
  <p:clrMapOvr>
    <a:masterClrMapping/>
  </p:clrMapOvr>
  <p:transition spd="med" advClick="0" advTm="2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The 6 Elements of Good Logo Design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Simple:  Good logos are clean, uncluttered and easy to recognize.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Proportional:  Width=Height, The Logo should function on a business card or a billboard.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Small Color Palette:  Most famous logos use less than 3 colors.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Legible Fonts:  Distinctive, but easy to read, letters.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Original:  Uniquely identifiable and ownable.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chemeClr val="accent1"/>
                </a:solidFill>
              </a:rPr>
              <a:t>Personality: Logo should express the identity of the company.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</a:t>
            </a:r>
            <a:r>
              <a:rPr lang="en-US" sz="1400" i="1" smtClean="0">
                <a:solidFill>
                  <a:schemeClr val="bg1"/>
                </a:solidFill>
              </a:rPr>
              <a:t>Information from Critical Elements of an Effective Logo Design by Jeff Kear.</a:t>
            </a:r>
            <a:r>
              <a:rPr lang="en-US" sz="14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omplex_log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1100" y="1263650"/>
            <a:ext cx="4241800" cy="3873500"/>
          </a:xfrm>
          <a:noFill/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7086600" y="5943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Logo is too busy.</a:t>
            </a: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The 6 Elements of Good Logo Design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chemeClr val="accent1"/>
                </a:solidFill>
              </a:rPr>
              <a:t>Simple:  Good logos are clean, uncluttered and easy to recognize.</a:t>
            </a:r>
          </a:p>
          <a:p>
            <a:pPr eaLnBrk="1" hangingPunct="1"/>
            <a:endParaRPr lang="en-US" sz="2000" i="1" smtClean="0">
              <a:solidFill>
                <a:schemeClr val="bg1"/>
              </a:solidFill>
            </a:endParaRPr>
          </a:p>
          <a:p>
            <a:pPr eaLnBrk="1" hangingPunct="1"/>
            <a:endParaRPr lang="en-US" sz="2000" i="1" smtClean="0">
              <a:solidFill>
                <a:schemeClr val="bg1"/>
              </a:solidFill>
            </a:endParaRPr>
          </a:p>
          <a:p>
            <a:pPr eaLnBrk="1" hangingPunct="1"/>
            <a:endParaRPr lang="en-US" sz="2000" i="1" smtClean="0">
              <a:solidFill>
                <a:schemeClr val="bg1"/>
              </a:solidFill>
            </a:endParaRPr>
          </a:p>
          <a:p>
            <a:pPr eaLnBrk="1" hangingPunct="1"/>
            <a:endParaRPr lang="en-US" sz="2000" i="1" smtClean="0">
              <a:solidFill>
                <a:schemeClr val="bg1"/>
              </a:solidFill>
            </a:endParaRPr>
          </a:p>
          <a:p>
            <a:pPr eaLnBrk="1" hangingPunct="1"/>
            <a:endParaRPr lang="en-US" sz="2000" i="1" smtClean="0">
              <a:solidFill>
                <a:schemeClr val="bg1"/>
              </a:solidFill>
            </a:endParaRPr>
          </a:p>
          <a:p>
            <a:pPr eaLnBrk="1" hangingPunct="1"/>
            <a:endParaRPr lang="en-US" sz="2000" i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000" i="1" smtClean="0">
                <a:solidFill>
                  <a:schemeClr val="bg1"/>
                </a:solidFill>
              </a:rPr>
              <a:t>Information from Critical Elements of an Effective Logo Design by Jeff Kear.</a:t>
            </a:r>
            <a:r>
              <a:rPr lang="en-US" sz="20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long_log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905125"/>
            <a:ext cx="8229600" cy="588963"/>
          </a:xfrm>
          <a:noFill/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7086600" y="5943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Logo is too long.</a:t>
            </a:r>
          </a:p>
        </p:txBody>
      </p:sp>
    </p:spTree>
  </p:cSld>
  <p:clrMapOvr>
    <a:masterClrMapping/>
  </p:clrMapOvr>
  <p:transition spd="med" advClick="0" advTm="2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The 6 Elements of Good Logo Design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smtClean="0">
                <a:solidFill>
                  <a:schemeClr val="accent1"/>
                </a:solidFill>
              </a:rPr>
              <a:t>Simple:  Good logos are clean, uncluttered and easy to recognize.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smtClean="0">
                <a:solidFill>
                  <a:schemeClr val="accent1"/>
                </a:solidFill>
              </a:rPr>
              <a:t>Proportional:  Width=Height, The Logo should function on a business card or a billboard.</a:t>
            </a:r>
          </a:p>
          <a:p>
            <a:pPr eaLnBrk="1" hangingPunct="1">
              <a:lnSpc>
                <a:spcPct val="90000"/>
              </a:lnSpc>
            </a:pPr>
            <a:endParaRPr lang="en-US" sz="34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i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i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i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i="1" smtClean="0">
                <a:solidFill>
                  <a:schemeClr val="bg1"/>
                </a:solidFill>
              </a:rPr>
              <a:t>Information from Critical Elements of an Effective Logo Design by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hotograph_log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5484813"/>
          </a:xfrm>
          <a:noFill/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953000" y="60960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Logo is a photograph (generic image).</a:t>
            </a:r>
          </a:p>
        </p:txBody>
      </p:sp>
    </p:spTree>
  </p:cSld>
  <p:clrMapOvr>
    <a:masterClrMapping/>
  </p:clrMapOvr>
  <p:transition spd="med" advClick="0" advTm="2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The 6 Elements of Good Logo Design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chemeClr val="accent1"/>
                </a:solidFill>
              </a:rPr>
              <a:t>Simple:  Good logos are clean, uncluttered and easy to recognize.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chemeClr val="accent1"/>
                </a:solidFill>
              </a:rPr>
              <a:t>Proportional:  Width=Height, The Logo should function on a business card or a billboard.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chemeClr val="accent1"/>
                </a:solidFill>
              </a:rPr>
              <a:t>Small Color Palette:  Most famous logos use less than 3 colors.</a:t>
            </a:r>
          </a:p>
          <a:p>
            <a:pPr eaLnBrk="1" hangingPunct="1">
              <a:lnSpc>
                <a:spcPct val="80000"/>
              </a:lnSpc>
            </a:pPr>
            <a:endParaRPr lang="en-US" sz="30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30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i="1" smtClean="0">
                <a:solidFill>
                  <a:schemeClr val="bg1"/>
                </a:solidFill>
              </a:rPr>
              <a:t>Information from Critical Elements of an Effective Logo Design by Jeff Kear.</a:t>
            </a:r>
            <a:r>
              <a:rPr lang="en-US" sz="16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too_many_colors_log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4850" y="1517650"/>
            <a:ext cx="5194300" cy="3365500"/>
          </a:xfrm>
          <a:noFill/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019800" y="59436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Logo has too many colors.</a:t>
            </a:r>
          </a:p>
        </p:txBody>
      </p:sp>
    </p:spTree>
  </p:cSld>
  <p:clrMapOvr>
    <a:masterClrMapping/>
  </p:clrMapOvr>
  <p:transition spd="med" advClick="0" advTm="2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The 6 Elements of Good Logo Design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400" smtClean="0">
                <a:solidFill>
                  <a:schemeClr val="accent1"/>
                </a:solidFill>
              </a:rPr>
              <a:t>Simple:  Good logos are clean, uncluttered and easy to recognize.</a:t>
            </a:r>
          </a:p>
          <a:p>
            <a:pPr eaLnBrk="1" hangingPunct="1">
              <a:lnSpc>
                <a:spcPct val="80000"/>
              </a:lnSpc>
            </a:pPr>
            <a:r>
              <a:rPr lang="en-US" sz="3400" smtClean="0">
                <a:solidFill>
                  <a:schemeClr val="accent1"/>
                </a:solidFill>
              </a:rPr>
              <a:t>Proportional:  Width=Height, The Logo should function on a business card or a billboard.</a:t>
            </a:r>
          </a:p>
          <a:p>
            <a:pPr eaLnBrk="1" hangingPunct="1">
              <a:lnSpc>
                <a:spcPct val="80000"/>
              </a:lnSpc>
            </a:pPr>
            <a:r>
              <a:rPr lang="en-US" sz="3400" smtClean="0">
                <a:solidFill>
                  <a:schemeClr val="accent1"/>
                </a:solidFill>
              </a:rPr>
              <a:t>Small Color Palette:  Most famous logos use less than 3 colors.</a:t>
            </a:r>
          </a:p>
          <a:p>
            <a:pPr eaLnBrk="1" hangingPunct="1">
              <a:lnSpc>
                <a:spcPct val="80000"/>
              </a:lnSpc>
            </a:pPr>
            <a:endParaRPr lang="en-US" sz="34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i="1" smtClean="0">
                <a:solidFill>
                  <a:schemeClr val="bg1"/>
                </a:solidFill>
              </a:rPr>
              <a:t>Information from Critical Elements of an Effective Logo Design by Jeff Kear.</a:t>
            </a:r>
            <a:r>
              <a:rPr lang="en-US" sz="18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507</Words>
  <Application>Microsoft Office PowerPoint</Application>
  <PresentationFormat>On-screen Show (4:3)</PresentationFormat>
  <Paragraphs>72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The 6 Basic Principles of Good Logo Design</vt:lpstr>
      <vt:lpstr>PowerPoint Presentation</vt:lpstr>
      <vt:lpstr>The 6 Elements of Good Logo Design</vt:lpstr>
      <vt:lpstr>PowerPoint Presentation</vt:lpstr>
      <vt:lpstr>The 6 Elements of Good Logo Design</vt:lpstr>
      <vt:lpstr>PowerPoint Presentation</vt:lpstr>
      <vt:lpstr>The 6 Elements of Good Logo Design</vt:lpstr>
      <vt:lpstr>PowerPoint Presentation</vt:lpstr>
      <vt:lpstr>The 6 Elements of Good Logo Design</vt:lpstr>
      <vt:lpstr>PowerPoint Presentation</vt:lpstr>
      <vt:lpstr>The 6 Elements of Good Logo Design</vt:lpstr>
      <vt:lpstr>PowerPoint Presentation</vt:lpstr>
      <vt:lpstr>The 6 Elements of Good Logo Design</vt:lpstr>
      <vt:lpstr>PowerPoint Presentation</vt:lpstr>
      <vt:lpstr>The 6 Elements of Good Logo Design</vt:lpstr>
    </vt:vector>
  </TitlesOfParts>
  <Company>SPLLC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 and Paul Burkhard</dc:creator>
  <cp:lastModifiedBy>Paul Burkhard</cp:lastModifiedBy>
  <cp:revision>37</cp:revision>
  <dcterms:created xsi:type="dcterms:W3CDTF">2004-09-23T03:12:17Z</dcterms:created>
  <dcterms:modified xsi:type="dcterms:W3CDTF">2012-01-19T17:04:24Z</dcterms:modified>
</cp:coreProperties>
</file>