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F298D-A6D4-47EB-A864-DE60CD2D0F2A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C9CDB2-EA83-4E7E-B8CE-EA1BC4AA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Presentation for</a:t>
            </a:r>
            <a:br>
              <a:rPr lang="en-US" sz="2800" dirty="0" smtClean="0"/>
            </a:br>
            <a:r>
              <a:rPr lang="en-US" dirty="0" smtClean="0"/>
              <a:t>Northern Plains Public Library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Cassi</a:t>
            </a:r>
            <a:r>
              <a:rPr lang="en-US" dirty="0" smtClean="0"/>
              <a:t> Stewart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Any questions?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Northern Plains Public Library Logo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Kayla Gross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Logo</a:t>
            </a:r>
            <a:endParaRPr lang="en-US" dirty="0"/>
          </a:p>
        </p:txBody>
      </p:sp>
      <p:pic>
        <p:nvPicPr>
          <p:cNvPr id="4" name="Content Placeholder 3" descr="logo_colored_black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423" y="1646238"/>
            <a:ext cx="5431154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Card</a:t>
            </a:r>
            <a:endParaRPr lang="en-US" dirty="0"/>
          </a:p>
        </p:txBody>
      </p:sp>
      <p:pic>
        <p:nvPicPr>
          <p:cNvPr id="4" name="Content Placeholder 3" descr="businesscard_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038600" cy="2307771"/>
          </a:xfrm>
        </p:spPr>
      </p:pic>
      <p:pic>
        <p:nvPicPr>
          <p:cNvPr id="5" name="Picture 4" descr="businesscard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962400"/>
            <a:ext cx="3581400" cy="2046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88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color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800600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and white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Letterhead</a:t>
            </a:r>
            <a:endParaRPr lang="en-US" dirty="0"/>
          </a:p>
        </p:txBody>
      </p:sp>
      <p:pic>
        <p:nvPicPr>
          <p:cNvPr id="6" name="Content Placeholder 5" descr="color_letterhead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804012" cy="492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lack_letterhead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114801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endParaRPr lang="en-US" dirty="0"/>
          </a:p>
        </p:txBody>
      </p:sp>
      <p:pic>
        <p:nvPicPr>
          <p:cNvPr id="4" name="Content Placeholder 3" descr="web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891" y="1646238"/>
            <a:ext cx="5946218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</a:t>
            </a:r>
            <a:endParaRPr lang="en-US" dirty="0"/>
          </a:p>
        </p:txBody>
      </p:sp>
      <p:pic>
        <p:nvPicPr>
          <p:cNvPr id="4" name="Content Placeholder 3" descr="t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3164" y="1646238"/>
            <a:ext cx="3277672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Building</a:t>
            </a:r>
            <a:endParaRPr lang="en-US" dirty="0"/>
          </a:p>
        </p:txBody>
      </p:sp>
      <p:pic>
        <p:nvPicPr>
          <p:cNvPr id="4" name="Content Placeholder 3" descr="library_picture_006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019800" cy="451484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Documents and Settings\kayla.gross\Local Settings\Temporary Internet Files\Content.IE5\PDRNV12B\MCj0441498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447800"/>
            <a:ext cx="9372600" cy="215265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 Logo Presentation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Zach Wagner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Logo</a:t>
            </a:r>
            <a:endParaRPr lang="en-US" dirty="0"/>
          </a:p>
        </p:txBody>
      </p:sp>
      <p:pic>
        <p:nvPicPr>
          <p:cNvPr id="5" name="Content Placeholder 4" descr="logofinal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1"/>
            <a:ext cx="3394472" cy="4525963"/>
          </a:xfrm>
        </p:spPr>
      </p:pic>
      <p:pic>
        <p:nvPicPr>
          <p:cNvPr id="6" name="Content Placeholder 5" descr="blackandwhite cop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1"/>
            <a:ext cx="3394472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Logo.jpg"/>
          <p:cNvPicPr>
            <a:picLocks noChangeAspect="1"/>
          </p:cNvPicPr>
          <p:nvPr/>
        </p:nvPicPr>
        <p:blipFill>
          <a:blip r:embed="rId2" cstate="print"/>
          <a:srcRect l="3333" t="40000" r="2222" b="7778"/>
          <a:stretch>
            <a:fillRect/>
          </a:stretch>
        </p:blipFill>
        <p:spPr>
          <a:xfrm>
            <a:off x="0" y="3276600"/>
            <a:ext cx="6477000" cy="3581400"/>
          </a:xfrm>
          <a:prstGeom prst="rect">
            <a:avLst/>
          </a:prstGeom>
        </p:spPr>
      </p:pic>
      <p:pic>
        <p:nvPicPr>
          <p:cNvPr id="5" name="Picture 4" descr="Final Logo inverted.jpg"/>
          <p:cNvPicPr>
            <a:picLocks noChangeAspect="1"/>
          </p:cNvPicPr>
          <p:nvPr/>
        </p:nvPicPr>
        <p:blipFill>
          <a:blip r:embed="rId3" cstate="print"/>
          <a:srcRect l="3334" t="41112" r="2223" b="11111"/>
          <a:stretch>
            <a:fillRect/>
          </a:stretch>
        </p:blipFill>
        <p:spPr>
          <a:xfrm>
            <a:off x="2667000" y="0"/>
            <a:ext cx="6477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5814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 </a:t>
            </a:r>
          </a:p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 Embedded in to Your Website</a:t>
            </a:r>
            <a:endParaRPr lang="en-US" dirty="0"/>
          </a:p>
        </p:txBody>
      </p:sp>
      <p:pic>
        <p:nvPicPr>
          <p:cNvPr id="6" name="Content Placeholder 5" descr="website logo'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673985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 Embedded into My Version Of Your Website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5" descr="website logo'd and redone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73050"/>
            <a:ext cx="8305800" cy="5764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tterhead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36" y="381000"/>
            <a:ext cx="4651664" cy="6019800"/>
          </a:xfrm>
          <a:prstGeom prst="rect">
            <a:avLst/>
          </a:prstGeom>
          <a:ln w="63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business card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950029"/>
            <a:ext cx="5505450" cy="3145971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3048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Letterhead And Business Card    Ideas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ding List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3048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81400" y="1143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Reading List </a:t>
            </a:r>
          </a:p>
          <a:p>
            <a:r>
              <a:rPr lang="en-US" sz="7200" dirty="0" smtClean="0"/>
              <a:t>Idea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pack logo'd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99" y="1624472"/>
            <a:ext cx="6172201" cy="5462128"/>
          </a:xfrm>
          <a:prstGeom prst="rect">
            <a:avLst/>
          </a:prstGeom>
        </p:spPr>
      </p:pic>
      <p:pic>
        <p:nvPicPr>
          <p:cNvPr id="5" name="Picture 4" descr="sports bag logo'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533400"/>
            <a:ext cx="44958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Logo On Book Bag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Logo on Athletic Bag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 chils shirt logo'd 1st .jpg"/>
          <p:cNvPicPr>
            <a:picLocks noChangeAspect="1"/>
          </p:cNvPicPr>
          <p:nvPr/>
        </p:nvPicPr>
        <p:blipFill>
          <a:blip r:embed="rId2" cstate="print"/>
          <a:srcRect l="9836" r="9836"/>
          <a:stretch>
            <a:fillRect/>
          </a:stretch>
        </p:blipFill>
        <p:spPr>
          <a:xfrm>
            <a:off x="304800" y="152400"/>
            <a:ext cx="4191000" cy="6260841"/>
          </a:xfrm>
          <a:prstGeom prst="flowChartAlternateProcess">
            <a:avLst/>
          </a:prstGeom>
        </p:spPr>
      </p:pic>
      <p:pic>
        <p:nvPicPr>
          <p:cNvPr id="5" name="Picture 4" descr="small chils shirt logo'd 2nd .jpg"/>
          <p:cNvPicPr>
            <a:picLocks noChangeAspect="1"/>
          </p:cNvPicPr>
          <p:nvPr/>
        </p:nvPicPr>
        <p:blipFill>
          <a:blip r:embed="rId3" cstate="print"/>
          <a:srcRect l="10169" t="-282" r="10170"/>
          <a:stretch>
            <a:fillRect/>
          </a:stretch>
        </p:blipFill>
        <p:spPr>
          <a:xfrm>
            <a:off x="4876800" y="1447800"/>
            <a:ext cx="3783169" cy="5715001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Children’s Shirt                                with  Logo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-shirt logo'd 1st copy.jpg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4495800"/>
          </a:xfrm>
          <a:prstGeom prst="flowChartAlternateProcess">
            <a:avLst/>
          </a:prstGeom>
        </p:spPr>
      </p:pic>
      <p:pic>
        <p:nvPicPr>
          <p:cNvPr id="5" name="Picture 4" descr="t-shirt logo'd 2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81200"/>
            <a:ext cx="4876800" cy="4876800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524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Adults Shirt with logo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53" y="1752600"/>
            <a:ext cx="88192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Thank you for your Time!</a:t>
            </a:r>
          </a:p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Booklist</a:t>
            </a:r>
            <a:endParaRPr lang="en-US" dirty="0"/>
          </a:p>
        </p:txBody>
      </p:sp>
      <p:pic>
        <p:nvPicPr>
          <p:cNvPr id="4" name="Content Placeholder 3" descr="book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2798" y="1600201"/>
            <a:ext cx="3638407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Card</a:t>
            </a:r>
            <a:endParaRPr lang="en-US" dirty="0"/>
          </a:p>
        </p:txBody>
      </p:sp>
      <p:pic>
        <p:nvPicPr>
          <p:cNvPr id="4" name="Content Placeholder 3" descr="businessc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0062"/>
            <a:ext cx="3200400" cy="1828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Letterhead</a:t>
            </a:r>
            <a:endParaRPr lang="en-US" dirty="0"/>
          </a:p>
        </p:txBody>
      </p:sp>
      <p:pic>
        <p:nvPicPr>
          <p:cNvPr id="4" name="Content Placeholder 3" descr="lettter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2798" y="1600201"/>
            <a:ext cx="3638407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US" dirty="0"/>
          </a:p>
        </p:txBody>
      </p:sp>
      <p:pic>
        <p:nvPicPr>
          <p:cNvPr id="4" name="Content Placeholder 3" descr="library_picture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125" y="2288665"/>
            <a:ext cx="4285753" cy="33315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Bags</a:t>
            </a:r>
            <a:endParaRPr lang="en-US" dirty="0"/>
          </a:p>
        </p:txBody>
      </p:sp>
      <p:pic>
        <p:nvPicPr>
          <p:cNvPr id="4" name="Content Placeholder 3" descr="book_bag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8047" y="1600201"/>
            <a:ext cx="3607907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T-shirts</a:t>
            </a:r>
            <a:endParaRPr lang="en-US" dirty="0"/>
          </a:p>
        </p:txBody>
      </p:sp>
      <p:pic>
        <p:nvPicPr>
          <p:cNvPr id="4" name="Content Placeholder 3" descr="tshirt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4831080" cy="48310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endParaRPr lang="en-US" dirty="0"/>
          </a:p>
        </p:txBody>
      </p:sp>
      <p:pic>
        <p:nvPicPr>
          <p:cNvPr id="4" name="Content Placeholder 3" descr="website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5" y="1600201"/>
            <a:ext cx="627803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107</Words>
  <Application>Microsoft Office PowerPoint</Application>
  <PresentationFormat>On-screen Show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Presentation for Northern Plains Public Library</vt:lpstr>
      <vt:lpstr>Library Logo</vt:lpstr>
      <vt:lpstr>Booklist</vt:lpstr>
      <vt:lpstr>Business Card</vt:lpstr>
      <vt:lpstr>Letterhead</vt:lpstr>
      <vt:lpstr>Sign</vt:lpstr>
      <vt:lpstr>Book Bags</vt:lpstr>
      <vt:lpstr>T-shirts</vt:lpstr>
      <vt:lpstr>The Website</vt:lpstr>
      <vt:lpstr>Thank you for your time</vt:lpstr>
      <vt:lpstr>Northern Plains Public Library Logo</vt:lpstr>
      <vt:lpstr>The Logo</vt:lpstr>
      <vt:lpstr>Business Card</vt:lpstr>
      <vt:lpstr>Letterhead</vt:lpstr>
      <vt:lpstr>The Website</vt:lpstr>
      <vt:lpstr>T-shirt</vt:lpstr>
      <vt:lpstr>On the Building</vt:lpstr>
      <vt:lpstr>Questions?</vt:lpstr>
      <vt:lpstr>Library Logo Presentation</vt:lpstr>
      <vt:lpstr>Slide 20</vt:lpstr>
      <vt:lpstr>Logo Embedded in to Your Website</vt:lpstr>
      <vt:lpstr>Logo Embedded into My Version Of Your Website</vt:lpstr>
      <vt:lpstr>Slide 23</vt:lpstr>
      <vt:lpstr>Slide 24</vt:lpstr>
      <vt:lpstr>Slide 25</vt:lpstr>
      <vt:lpstr>Slide 26</vt:lpstr>
      <vt:lpstr>Slide 27</vt:lpstr>
      <vt:lpstr>Slide 28</vt:lpstr>
    </vt:vector>
  </TitlesOfParts>
  <Company>Weldre9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Northern Plains Public Library</dc:title>
  <dc:creator>cassandra.stewart</dc:creator>
  <cp:lastModifiedBy>pburkhard</cp:lastModifiedBy>
  <cp:revision>3</cp:revision>
  <dcterms:created xsi:type="dcterms:W3CDTF">2010-03-17T16:05:36Z</dcterms:created>
  <dcterms:modified xsi:type="dcterms:W3CDTF">2010-03-31T01:16:34Z</dcterms:modified>
</cp:coreProperties>
</file>